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61" r:id="rId5"/>
    <p:sldId id="260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 showGuides="1">
      <p:cViewPr>
        <p:scale>
          <a:sx n="120" d="100"/>
          <a:sy n="120" d="100"/>
        </p:scale>
        <p:origin x="-120" y="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01.10.2025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01.10.2025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01.10.2025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01.10.2025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01.10.2025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01.10.2025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01.10.2025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01.10.2025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01.10.2025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01.10.2025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01.10.2025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D37C27-7300-41DD-ACFA-0889A19B89E5}" type="datetimeFigureOut">
              <a:rPr lang="ru-RU" smtClean="0"/>
              <a:t>01.10.2025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290" y="1966595"/>
            <a:ext cx="4573905" cy="959485"/>
          </a:xfrm>
          <a:prstGeom prst="rect">
            <a:avLst/>
          </a:prstGeom>
        </p:spPr>
      </p:pic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830" y="3171825"/>
            <a:ext cx="2390775" cy="2714625"/>
          </a:xfrm>
          <a:prstGeom prst="rect">
            <a:avLst/>
          </a:prstGeom>
        </p:spPr>
      </p:pic>
      <p:pic>
        <p:nvPicPr>
          <p:cNvPr id="9" name="Изображение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8800" y="3204845"/>
            <a:ext cx="2733675" cy="2552700"/>
          </a:xfrm>
          <a:prstGeom prst="rect">
            <a:avLst/>
          </a:prstGeom>
        </p:spPr>
      </p:pic>
      <p:pic>
        <p:nvPicPr>
          <p:cNvPr id="10" name="Изображение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9670" y="3252470"/>
            <a:ext cx="2505075" cy="2733675"/>
          </a:xfrm>
          <a:prstGeom prst="rect">
            <a:avLst/>
          </a:prstGeom>
        </p:spPr>
      </p:pic>
      <p:pic>
        <p:nvPicPr>
          <p:cNvPr id="12" name="Изображение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73845" y="3252470"/>
            <a:ext cx="2762250" cy="2505075"/>
          </a:xfrm>
          <a:prstGeom prst="rect">
            <a:avLst/>
          </a:prstGeom>
        </p:spPr>
      </p:pic>
      <p:pic>
        <p:nvPicPr>
          <p:cNvPr id="13" name="Изображение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12226290" cy="18167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11705"/>
            <a:ext cx="4573905" cy="959485"/>
          </a:xfrm>
          <a:prstGeom prst="rect">
            <a:avLst/>
          </a:prstGeom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010" y="3232785"/>
            <a:ext cx="5758180" cy="2900680"/>
          </a:xfrm>
          <a:prstGeom prst="rect">
            <a:avLst/>
          </a:prstGeom>
        </p:spPr>
      </p:pic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3390" y="3305175"/>
            <a:ext cx="6198870" cy="2755265"/>
          </a:xfrm>
          <a:prstGeom prst="rect">
            <a:avLst/>
          </a:prstGeom>
        </p:spPr>
      </p:pic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221845" cy="18161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290" y="2269490"/>
            <a:ext cx="4573905" cy="959485"/>
          </a:xfrm>
          <a:prstGeom prst="rect">
            <a:avLst/>
          </a:prstGeom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395" y="3428365"/>
            <a:ext cx="2232660" cy="2735580"/>
          </a:xfrm>
          <a:prstGeom prst="rect">
            <a:avLst/>
          </a:prstGeom>
        </p:spPr>
      </p:pic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5565" y="3428365"/>
            <a:ext cx="4763135" cy="2526665"/>
          </a:xfrm>
          <a:prstGeom prst="rect">
            <a:avLst/>
          </a:prstGeom>
        </p:spPr>
      </p:pic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95740" y="3429000"/>
            <a:ext cx="2899410" cy="2794000"/>
          </a:xfrm>
          <a:prstGeom prst="rect">
            <a:avLst/>
          </a:prstGeom>
        </p:spPr>
      </p:pic>
      <p:pic>
        <p:nvPicPr>
          <p:cNvPr id="10" name="Изображение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221845" cy="18161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920" y="2963600"/>
            <a:ext cx="1419225" cy="6286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0283" y="2711807"/>
            <a:ext cx="1487512" cy="717193"/>
          </a:xfrm>
          <a:prstGeom prst="rect">
            <a:avLst/>
          </a:prstGeom>
        </p:spPr>
      </p:pic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290" y="2127250"/>
            <a:ext cx="4573905" cy="959485"/>
          </a:xfrm>
          <a:prstGeom prst="rect">
            <a:avLst/>
          </a:prstGeom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26810" y="3602355"/>
            <a:ext cx="5086350" cy="2876550"/>
          </a:xfrm>
          <a:prstGeom prst="rect">
            <a:avLst/>
          </a:prstGeom>
        </p:spPr>
      </p:pic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0685" y="3516630"/>
            <a:ext cx="5105400" cy="2962275"/>
          </a:xfrm>
          <a:prstGeom prst="rect">
            <a:avLst/>
          </a:prstGeom>
        </p:spPr>
      </p:pic>
      <p:pic>
        <p:nvPicPr>
          <p:cNvPr id="9" name="Изображение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12162155" cy="180721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22805"/>
            <a:ext cx="4573905" cy="959485"/>
          </a:xfrm>
          <a:prstGeom prst="rect">
            <a:avLst/>
          </a:prstGeom>
        </p:spPr>
      </p:pic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665" y="3134995"/>
            <a:ext cx="5887085" cy="3021965"/>
          </a:xfrm>
          <a:prstGeom prst="rect">
            <a:avLst/>
          </a:prstGeom>
        </p:spPr>
      </p:pic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3230" y="3156585"/>
            <a:ext cx="6443980" cy="3000375"/>
          </a:xfrm>
          <a:prstGeom prst="rect">
            <a:avLst/>
          </a:prstGeom>
        </p:spPr>
      </p:pic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230735" cy="181737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Произвольный</PresentationFormat>
  <Paragraphs>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Журова Марина Владимировна</dc:creator>
  <cp:lastModifiedBy>Ефимова Наталия Михайловна</cp:lastModifiedBy>
  <cp:revision>20</cp:revision>
  <dcterms:created xsi:type="dcterms:W3CDTF">2024-04-02T13:06:00Z</dcterms:created>
  <dcterms:modified xsi:type="dcterms:W3CDTF">2025-10-01T07:04:34Z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15192993306E49989ED7E02E1A64E0E5_13</vt:lpwstr>
  </property>
  <property fmtid="{D5CDD505-2E9C-101B-9397-08002B2CF9AE}" pid="3" name="KSOProductBuildVer">
    <vt:lpwstr>1049-12.2.0.22549</vt:lpwstr>
  </property>
</Properties>
</file>